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89"/>
  </p:normalViewPr>
  <p:slideViewPr>
    <p:cSldViewPr snapToGrid="0" snapToObjects="1">
      <p:cViewPr varScale="1">
        <p:scale>
          <a:sx n="88" d="100"/>
          <a:sy n="88" d="100"/>
        </p:scale>
        <p:origin x="9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01F1AF-9139-1F4E-B608-9DEDBD156F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CBFBFB-C531-B74D-BF54-92D2519711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3348B9-9E7F-BA40-A4D0-55FC03C73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963642-FE75-3E4D-8B64-1398F38B3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9B8DAB-C0FC-ED4A-B03A-948D74D8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7387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4A2FF5-201F-7B49-9DFC-63E60084F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79A7235-C4B8-B040-8167-FAFD7E2DA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D52B7E-151E-0E46-9697-AC00CC347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58A0B1-2438-C34C-B0AE-B2C1E5B13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8AFA5D-0A43-F146-936C-638D61203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2932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E5C2F1D-AD01-B745-9188-86DFB8F5AF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1414188-F701-9849-9F23-EF47F10061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E27F87-2283-C243-BF9C-28DEACBA2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BDC5C-6E87-874F-AE88-C7D9427C6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754DDC-5D6D-0146-9534-D1C77EFBE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5343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F3E93A-4308-7740-9E10-B2E0AA3ED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64AE42-3712-8E4A-9065-F26FAF55C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678E87-8801-C641-B1D6-C7E98F074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C1958B-E26C-144E-B695-598358DA3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EC139F-2C79-BD44-A5BD-9C5A44532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1833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B9E596-8F68-1E47-9999-E0DE4DE9D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A1B1A79-B583-994E-A6F8-A3648A18A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1E7BA7-614E-6C4A-826D-93428BE9E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B79FAC-F328-B243-8568-9E56AF4C1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86B361-C8CB-8347-9BEC-863CC7285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2518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7D7669-E07C-534C-8199-4ACE7A72A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761597-B073-FA41-A852-2FB91855D3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B1A9EA2-924D-EE4C-B641-2FF8FF2DB3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913561A-3071-DB45-A452-C5A6F6FAD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750BCA-E19A-5F4B-BD09-ABA843E3A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CF1A8E-16E0-114E-BFFD-C194DAD2F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0774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9FD844-EE15-AB4A-A276-1408E868C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53B37FC-0499-AA44-9ABD-4F888303F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1E3621A-5517-F440-AE04-6C6282D2B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F94B06-C6C1-AA42-840E-1C80DCDC5B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304597A-B1B9-9945-98C1-C71F27D009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6AF8273-C96D-3648-80D6-CE85A3768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02B9D36-7A35-BA40-9A46-F98EF12D1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038D51E-153F-5049-8C1E-CBD230AD0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40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D404E6-622F-5742-8773-F2FC81CC5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A12C848-5B08-1B42-9083-E9A65DF66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8A1F22-32BB-FB4A-B39C-9A545FE88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0CAD7D0-9EC8-9A41-8C88-80A6FD0C5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644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612E5EF-230A-D848-8528-185B0BB69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73A8F6E-584A-C44D-926D-05DEF8BC9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AF87583-A3BD-0A4B-A639-5E6D06DE4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53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800C58-9B27-DF4E-AFEA-FE5D67C2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57DC25-9F04-6543-BA07-B98604693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253D351-85A1-B041-A200-56FB6EE5A4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FAAA5A6-D844-5A49-AA07-08D134D79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40FED88-C81E-E04F-939F-C90E74919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17155A2-96BF-3A44-A025-F72556557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5737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344E57-0059-FD4C-A742-523D6086D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080DC0F-D174-A544-843D-FABF299744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5F4DD2-0540-EF49-8090-D86B930AD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30421C-7B51-8044-B6BF-4395C9AD3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61BBCE-EF29-784B-8FE8-81D8B9812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75F275-A126-2D47-85CB-B82556BC7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7870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44F764-DF4C-E940-B9DF-6BFDEE217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2AB3A07-2057-E746-98CE-A9EC539AD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356796-1466-CC4D-A363-3E9A48142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7A5F2-EB4F-484D-A11D-73B2FAF263EA}" type="datetimeFigureOut">
              <a:rPr lang="ru-RU" smtClean="0"/>
              <a:t>23.04.2021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5075247-33C5-B34E-8EF6-0D1A79AF9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F5C942-2D0F-834A-9E5E-645EC37005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042B6-CB3F-9142-A002-1367911CA0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5183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563444-C2FB-ED48-8FBD-7EEE0BEAE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965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6AC6C40-46A4-7441-BCD2-68DBB37AD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287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F2B7B9-B92E-AE43-B236-95210BA2F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485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27547BE-822E-464D-B7F3-BE1C26C25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92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3C0466B-2388-CF4C-AA13-842CE1E95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815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B96F56-644A-5B43-B18B-435AABBE5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5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56704D-7EB2-A847-8FCD-9927BD340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469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49CC4B-FA2B-1549-99C0-9468B6E67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27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6B2137E-1009-A44C-8E75-EDD309499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464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EBB336B-2A6A-A049-9645-C91C2BF7E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91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9CEA3A3-A405-7949-8FA1-9341A1AE0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08490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Широкоэкранный</PresentationFormat>
  <Paragraphs>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Ковыляев Иван Сергеевич</dc:creator>
  <cp:lastModifiedBy>Ковыляев Иван Сергеевич</cp:lastModifiedBy>
  <cp:revision>1</cp:revision>
  <dcterms:created xsi:type="dcterms:W3CDTF">2021-04-23T06:59:42Z</dcterms:created>
  <dcterms:modified xsi:type="dcterms:W3CDTF">2021-04-23T07:02:05Z</dcterms:modified>
</cp:coreProperties>
</file>

<file path=docProps/thumbnail.jpeg>
</file>